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62" r:id="rId6"/>
    <p:sldId id="263" r:id="rId7"/>
    <p:sldId id="259" r:id="rId8"/>
    <p:sldId id="266" r:id="rId9"/>
    <p:sldId id="265" r:id="rId10"/>
    <p:sldId id="264" r:id="rId11"/>
    <p:sldId id="270" r:id="rId12"/>
    <p:sldId id="268" r:id="rId13"/>
    <p:sldId id="267" r:id="rId14"/>
    <p:sldId id="271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0"/>
  </p:normalViewPr>
  <p:slideViewPr>
    <p:cSldViewPr>
      <p:cViewPr varScale="1">
        <p:scale>
          <a:sx n="51" d="100"/>
          <a:sy n="51" d="100"/>
        </p:scale>
        <p:origin x="-462" y="-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23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99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527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45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398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1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46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91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63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426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313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FE9CC-5BF1-4893-BF47-DF8EEC306DDD}" type="datetimeFigureOut">
              <a:rPr lang="en-US" smtClean="0"/>
              <a:t>8/15/2012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C880A-060D-4607-A6E0-1A718B53E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74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youtu.be/3wnab6AjAwc?t=32m15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Brief Introduction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400" dirty="0" err="1" smtClean="0"/>
              <a:t>AshleyF</a:t>
            </a:r>
            <a:endParaRPr lang="en-US" sz="1400" dirty="0"/>
          </a:p>
          <a:p>
            <a:r>
              <a:rPr lang="en-US" sz="1400" dirty="0" smtClean="0"/>
              <a:t>16 AUG 2012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0401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C:\Dropbox\Camera Uploads\2012-08-15 18.25.1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79" y="1"/>
            <a:ext cx="9174480" cy="688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989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C:\Dropbox\Camera Uploads\2012-08-15 18.27.5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999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Dropbox\Camera Uploads\2012-08-15 18.14.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80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:\Dropbox\Camera Uploads\2012-08-15 18.14.1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16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C:\Dropbox\Camera Uploads\2012-08-16 10.57.5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77176" cy="6882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0792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423379"/>
            <a:ext cx="4114800" cy="1143000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038600" cy="4525963"/>
          </a:xfrm>
        </p:spPr>
        <p:txBody>
          <a:bodyPr numCol="1"/>
          <a:lstStyle/>
          <a:p>
            <a:r>
              <a:rPr lang="en-US" dirty="0" smtClean="0"/>
              <a:t>Problem</a:t>
            </a:r>
          </a:p>
          <a:p>
            <a:r>
              <a:rPr lang="en-US" dirty="0" smtClean="0"/>
              <a:t>Solution</a:t>
            </a:r>
          </a:p>
          <a:p>
            <a:r>
              <a:rPr lang="en-US" dirty="0" smtClean="0"/>
              <a:t>Philosophy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343400" y="427038"/>
            <a:ext cx="4114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Underview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24400" y="1569692"/>
            <a:ext cx="411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VM</a:t>
            </a:r>
          </a:p>
          <a:p>
            <a:r>
              <a:rPr lang="en-US" dirty="0" smtClean="0"/>
              <a:t>Protocol</a:t>
            </a:r>
          </a:p>
          <a:p>
            <a:r>
              <a:rPr lang="en-US" dirty="0" smtClean="0"/>
              <a:t>Language</a:t>
            </a:r>
          </a:p>
          <a:p>
            <a:r>
              <a:rPr lang="en-US" dirty="0" smtClean="0"/>
              <a:t>Interactive</a:t>
            </a:r>
          </a:p>
          <a:p>
            <a:r>
              <a:rPr lang="en-US" dirty="0" smtClean="0"/>
              <a:t>Interface</a:t>
            </a:r>
          </a:p>
          <a:p>
            <a:r>
              <a:rPr lang="en-US" dirty="0" smtClean="0"/>
              <a:t>Translator</a:t>
            </a:r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02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Development cycle</a:t>
            </a:r>
          </a:p>
          <a:p>
            <a:pPr lvl="1"/>
            <a:r>
              <a:rPr lang="en-US" dirty="0" smtClean="0"/>
              <a:t>Flashing</a:t>
            </a:r>
          </a:p>
          <a:p>
            <a:pPr lvl="1"/>
            <a:r>
              <a:rPr lang="en-US" dirty="0" smtClean="0"/>
              <a:t>Separate tool chain</a:t>
            </a:r>
          </a:p>
          <a:p>
            <a:r>
              <a:rPr lang="en-US" dirty="0" smtClean="0"/>
              <a:t>Configuration and tuning</a:t>
            </a:r>
            <a:endParaRPr lang="en-US" dirty="0"/>
          </a:p>
          <a:p>
            <a:r>
              <a:rPr lang="en-US" dirty="0" smtClean="0"/>
              <a:t>Custom protocols</a:t>
            </a:r>
          </a:p>
          <a:p>
            <a:r>
              <a:rPr lang="en-US" dirty="0" smtClean="0"/>
              <a:t>Composition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65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ROS: Past, Present, Future</a:t>
            </a:r>
            <a:br>
              <a:rPr lang="en-US" dirty="0" smtClean="0"/>
            </a:br>
            <a:r>
              <a:rPr lang="en-US" sz="3100" dirty="0" smtClean="0"/>
              <a:t>Morgan (“godfather of ROS”) Quigley,  </a:t>
            </a:r>
            <a:r>
              <a:rPr lang="en-US" sz="3100" dirty="0" err="1" smtClean="0"/>
              <a:t>ROSCon</a:t>
            </a:r>
            <a:r>
              <a:rPr lang="en-US" sz="3100" dirty="0" smtClean="0"/>
              <a:t> 2012</a:t>
            </a:r>
            <a:endParaRPr lang="en-US" sz="3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Keynote </a:t>
            </a:r>
            <a:r>
              <a:rPr lang="en-US" dirty="0"/>
              <a:t>calls out </a:t>
            </a:r>
            <a:r>
              <a:rPr lang="en-US" b="1" dirty="0"/>
              <a:t>“Live Firmware” as one of the main things in the “future”</a:t>
            </a:r>
            <a:r>
              <a:rPr lang="en-US" dirty="0"/>
              <a:t> </a:t>
            </a:r>
            <a:r>
              <a:rPr lang="en-US" dirty="0" smtClean="0"/>
              <a:t>portion. </a:t>
            </a:r>
            <a:endParaRPr lang="en-US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819400"/>
            <a:ext cx="5867400" cy="32988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786029" y="6248400"/>
            <a:ext cx="41241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hlinkClick r:id="rId2"/>
              </a:rPr>
              <a:t>http://youtu.be/3wnab6AjAwc?t=32m15s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4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Scriptable firmware</a:t>
            </a:r>
          </a:p>
          <a:p>
            <a:pPr lvl="1"/>
            <a:r>
              <a:rPr lang="en-US" dirty="0" smtClean="0"/>
              <a:t>No flashing</a:t>
            </a:r>
          </a:p>
          <a:p>
            <a:pPr lvl="1"/>
            <a:r>
              <a:rPr lang="en-US" dirty="0" smtClean="0"/>
              <a:t>From managed code</a:t>
            </a:r>
          </a:p>
          <a:p>
            <a:r>
              <a:rPr lang="en-US" dirty="0" smtClean="0"/>
              <a:t>Dynamic parameters/variables</a:t>
            </a:r>
          </a:p>
          <a:p>
            <a:r>
              <a:rPr lang="en-US" dirty="0" err="1" smtClean="0"/>
              <a:t>Reflecta</a:t>
            </a:r>
            <a:r>
              <a:rPr lang="en-US" dirty="0" smtClean="0"/>
              <a:t> extensible protocol</a:t>
            </a:r>
          </a:p>
          <a:p>
            <a:r>
              <a:rPr lang="en-US" dirty="0" smtClean="0"/>
              <a:t>Brief language and IL translation</a:t>
            </a:r>
          </a:p>
          <a:p>
            <a:pPr lvl="1"/>
            <a:r>
              <a:rPr lang="en-US" dirty="0" smtClean="0"/>
              <a:t>Windows “driver” libraries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0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Philosophy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Point-free/tacit (RPN)</a:t>
            </a:r>
          </a:p>
          <a:p>
            <a:r>
              <a:rPr lang="en-US" dirty="0" smtClean="0"/>
              <a:t>Composition</a:t>
            </a:r>
          </a:p>
          <a:p>
            <a:r>
              <a:rPr lang="en-US" dirty="0" smtClean="0"/>
              <a:t>Factoring (no stack frames)</a:t>
            </a:r>
          </a:p>
          <a:p>
            <a:r>
              <a:rPr lang="en-US" dirty="0" smtClean="0"/>
              <a:t>Brevity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29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Dropbox\Camera Uploads\2012-08-15 17.57.5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53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C:\Dropbox\Camera Uploads\2012-08-15 18.15.2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99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Dropbox\Camera Uploads\2012-08-15 18.18.5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744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76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97</Words>
  <Application>Microsoft Office PowerPoint</Application>
  <PresentationFormat>On-screen Show (4:3)</PresentationFormat>
  <Paragraphs>37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A Brief Introduction</vt:lpstr>
      <vt:lpstr>Overview</vt:lpstr>
      <vt:lpstr>Problem</vt:lpstr>
      <vt:lpstr>ROS: Past, Present, Future Morgan (“godfather of ROS”) Quigley,  ROSCon 2012</vt:lpstr>
      <vt:lpstr>Solution</vt:lpstr>
      <vt:lpstr>Philosophy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Ashley Nathan Feniello</dc:creator>
  <cp:lastModifiedBy>Ashley Nathan Feniello</cp:lastModifiedBy>
  <cp:revision>15</cp:revision>
  <dcterms:created xsi:type="dcterms:W3CDTF">2012-08-15T18:30:19Z</dcterms:created>
  <dcterms:modified xsi:type="dcterms:W3CDTF">2012-08-16T18:19:37Z</dcterms:modified>
</cp:coreProperties>
</file>

<file path=docProps/thumbnail.jpeg>
</file>